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6" r:id="rId5"/>
    <p:sldId id="256" r:id="rId6"/>
    <p:sldId id="271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00" d="100"/>
          <a:sy n="100" d="100"/>
        </p:scale>
        <p:origin x="432" y="9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2589-CB2F-4003-801D-095B67490E73}" type="datetimeFigureOut">
              <a:rPr lang="en-US"/>
              <a:t>9/1/2022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4844B-5D5D-4D8E-9E71-6B297DF4019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8986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D4DBF-746C-4C25-853D-8A1CBE8404F4}" type="datetimeFigureOut">
              <a:rPr lang="en-US"/>
              <a:t>9/1/2022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0FDE7-FE71-46E3-9512-437B13AD5F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97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4812" y="1524000"/>
            <a:ext cx="8839201" cy="32004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4813" y="4876800"/>
            <a:ext cx="7162799" cy="990600"/>
          </a:xfrm>
        </p:spPr>
        <p:txBody>
          <a:bodyPr lIns="91440"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5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87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429000"/>
            <a:ext cx="9601201" cy="22860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7543800" cy="1066800"/>
          </a:xfrm>
        </p:spPr>
        <p:txBody>
          <a:bodyPr lIns="91440" anchor="t"/>
          <a:lstStyle>
            <a:lvl1pPr marL="0" indent="0">
              <a:spcBef>
                <a:spcPts val="0"/>
              </a:spcBef>
              <a:buNone/>
              <a:defRPr sz="2000" cap="all" spc="25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8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1828800"/>
            <a:ext cx="4648199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828801"/>
            <a:ext cx="4648202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7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4646376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438400"/>
            <a:ext cx="4648199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676400"/>
            <a:ext cx="464820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438400"/>
            <a:ext cx="4648201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3" y="685800"/>
            <a:ext cx="548497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3372" y="0"/>
            <a:ext cx="67954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4812" y="0"/>
            <a:ext cx="6704012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685800"/>
            <a:ext cx="42672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4724400"/>
            <a:ext cx="4267200" cy="1447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75812" y="685801"/>
            <a:ext cx="1219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3" y="685800"/>
            <a:ext cx="8153399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4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9412" y="6400801"/>
            <a:ext cx="13200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C1F7-A9E9-4D8B-8C97-C74523B2CF2A}" type="datetimeFigureOut">
              <a:rPr lang="en-US"/>
              <a:pPr/>
              <a:t>9/1/2022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75812" y="6400801"/>
            <a:ext cx="12192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42E4-2CCF-42F6-9D92-ED56803513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209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2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Font typeface="Century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164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316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5468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7EBB8-9A3D-7088-869E-02D3B72CA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16DA8-16E0-2144-68E7-7520B8232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5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4812" y="914400"/>
            <a:ext cx="8839201" cy="1905000"/>
          </a:xfrm>
        </p:spPr>
        <p:txBody>
          <a:bodyPr/>
          <a:lstStyle/>
          <a:p>
            <a:r>
              <a:rPr lang="en-US" sz="6600" dirty="0"/>
              <a:t>PREACHING GODS WORD TODAY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4813" y="3429000"/>
            <a:ext cx="7162799" cy="2895600"/>
          </a:xfrm>
        </p:spPr>
        <p:txBody>
          <a:bodyPr>
            <a:normAutofit/>
          </a:bodyPr>
          <a:lstStyle/>
          <a:p>
            <a:r>
              <a:rPr lang="en-US" sz="4000" cap="none" dirty="0">
                <a:solidFill>
                  <a:schemeClr val="tx1"/>
                </a:solidFill>
              </a:rPr>
              <a:t>Titus 1:1-3</a:t>
            </a:r>
          </a:p>
          <a:p>
            <a:r>
              <a:rPr lang="en-US" sz="4000" cap="none" dirty="0">
                <a:solidFill>
                  <a:schemeClr val="tx1"/>
                </a:solidFill>
              </a:rPr>
              <a:t>2 Peter 2:5</a:t>
            </a:r>
          </a:p>
          <a:p>
            <a:r>
              <a:rPr lang="en-US" sz="4000" cap="none" dirty="0">
                <a:solidFill>
                  <a:schemeClr val="tx1"/>
                </a:solidFill>
              </a:rPr>
              <a:t>Ecclesiastes 1:1</a:t>
            </a:r>
          </a:p>
          <a:p>
            <a:r>
              <a:rPr lang="en-US" sz="4000" cap="none" dirty="0">
                <a:solidFill>
                  <a:schemeClr val="tx1"/>
                </a:solidFill>
              </a:rPr>
              <a:t>1 Timothy 2:7</a:t>
            </a:r>
          </a:p>
          <a:p>
            <a:r>
              <a:rPr lang="en-US" sz="4000" cap="none" dirty="0">
                <a:solidFill>
                  <a:schemeClr val="tx1"/>
                </a:solidFill>
              </a:rPr>
              <a:t>Luke 4:18,19</a:t>
            </a:r>
            <a:endParaRPr lang="en-US" sz="32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8201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SAVE THE LOST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Mark 16:15,16 “he that believes and is baptized will be saved”</a:t>
            </a:r>
          </a:p>
          <a:p>
            <a:r>
              <a:rPr lang="en-US" sz="3600" dirty="0"/>
              <a:t>Preaching that does </a:t>
            </a:r>
            <a:r>
              <a:rPr lang="en-US" sz="3600" i="1" dirty="0"/>
              <a:t>NOT</a:t>
            </a:r>
            <a:r>
              <a:rPr lang="en-US" sz="3600" dirty="0"/>
              <a:t> address the salvation of the souls of men is </a:t>
            </a:r>
            <a:r>
              <a:rPr lang="en-US" sz="3600" i="1" dirty="0"/>
              <a:t>NOT GOSPEL PREACHING!</a:t>
            </a:r>
          </a:p>
          <a:p>
            <a:r>
              <a:rPr lang="en-US" sz="3600" dirty="0"/>
              <a:t>Romans 1:14-17 “I am not ashamed of the gospel of Christ”</a:t>
            </a:r>
          </a:p>
        </p:txBody>
      </p:sp>
    </p:spTree>
    <p:extLst>
      <p:ext uri="{BB962C8B-B14F-4D97-AF65-F5344CB8AC3E}">
        <p14:creationId xmlns:p14="http://schemas.microsoft.com/office/powerpoint/2010/main" val="397079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/>
              <a:t>EDIFYING THE SAVED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Matthew 28:18-20 “teaching them to observe all things I have commanded you”</a:t>
            </a:r>
          </a:p>
          <a:p>
            <a:r>
              <a:rPr lang="en-US" sz="4000" dirty="0"/>
              <a:t>TEACH – BAPTIZE - TEACH</a:t>
            </a:r>
          </a:p>
          <a:p>
            <a:r>
              <a:rPr lang="en-US" sz="4000" dirty="0"/>
              <a:t>Acts 20:32 “commend you to God and to the word of His grace, which is able to build you up…”</a:t>
            </a:r>
          </a:p>
        </p:txBody>
      </p:sp>
    </p:spTree>
    <p:extLst>
      <p:ext uri="{BB962C8B-B14F-4D97-AF65-F5344CB8AC3E}">
        <p14:creationId xmlns:p14="http://schemas.microsoft.com/office/powerpoint/2010/main" val="3947893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WHAT KINDS OF PREACHING ARE NEEDED?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4" y="1600200"/>
            <a:ext cx="96012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/>
              <a:t>Pointed and Direct – Acts 2:36-38</a:t>
            </a:r>
          </a:p>
          <a:p>
            <a:r>
              <a:rPr lang="en-US" sz="4000" dirty="0"/>
              <a:t>Cannot convict sinners by “tread-easy,” “go-lightly,” “don’t step on toes” type doctrine</a:t>
            </a:r>
          </a:p>
          <a:p>
            <a:r>
              <a:rPr lang="en-US" sz="4000" dirty="0"/>
              <a:t>Adapted Preaching – Matthew 14:1-12</a:t>
            </a:r>
          </a:p>
          <a:p>
            <a:r>
              <a:rPr lang="en-US" sz="4000" dirty="0"/>
              <a:t>His preaching was adapted to his situation!</a:t>
            </a:r>
          </a:p>
          <a:p>
            <a:r>
              <a:rPr lang="en-US" sz="4000" dirty="0"/>
              <a:t>Stephen – Acts Chapter 7</a:t>
            </a:r>
          </a:p>
          <a:p>
            <a:r>
              <a:rPr lang="en-US" sz="4000" dirty="0"/>
              <a:t>Paul – Acts 24:25</a:t>
            </a:r>
          </a:p>
        </p:txBody>
      </p:sp>
    </p:spTree>
    <p:extLst>
      <p:ext uri="{BB962C8B-B14F-4D97-AF65-F5344CB8AC3E}">
        <p14:creationId xmlns:p14="http://schemas.microsoft.com/office/powerpoint/2010/main" val="25033132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WHAT KINDS OF PREACHING ARE NEEDED?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4" y="1600200"/>
            <a:ext cx="9601200" cy="4953000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Distinctive Preaching – Preaching that is </a:t>
            </a:r>
            <a:r>
              <a:rPr lang="en-US" sz="4000" i="1" dirty="0"/>
              <a:t>NOT</a:t>
            </a:r>
            <a:r>
              <a:rPr lang="en-US" sz="4000" dirty="0"/>
              <a:t> distinctive is </a:t>
            </a:r>
            <a:r>
              <a:rPr lang="en-US" sz="4000" i="1" dirty="0"/>
              <a:t>NOT GOSPEL PREACHING!</a:t>
            </a:r>
          </a:p>
          <a:p>
            <a:r>
              <a:rPr lang="en-US" sz="4000" dirty="0"/>
              <a:t>Both Positive and Negative!</a:t>
            </a:r>
          </a:p>
          <a:p>
            <a:r>
              <a:rPr lang="en-US" sz="4000" dirty="0"/>
              <a:t>Jesus in Matthew 6:1-18</a:t>
            </a:r>
          </a:p>
          <a:p>
            <a:r>
              <a:rPr lang="en-US" sz="4000" dirty="0"/>
              <a:t>Eight times “DO NOT”</a:t>
            </a:r>
          </a:p>
          <a:p>
            <a:r>
              <a:rPr lang="en-US" sz="4000" dirty="0"/>
              <a:t>Jesus recognized that gospel preaching must sometimes be </a:t>
            </a:r>
            <a:r>
              <a:rPr lang="en-US" sz="4000" i="1" dirty="0"/>
              <a:t>NEGATIVE!</a:t>
            </a:r>
          </a:p>
        </p:txBody>
      </p:sp>
    </p:spTree>
    <p:extLst>
      <p:ext uri="{BB962C8B-B14F-4D97-AF65-F5344CB8AC3E}">
        <p14:creationId xmlns:p14="http://schemas.microsoft.com/office/powerpoint/2010/main" val="122952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WHAT KINDS OF PREACHING ARE NEEDED?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4" y="1600200"/>
            <a:ext cx="9601200" cy="4953000"/>
          </a:xfrm>
        </p:spPr>
        <p:txBody>
          <a:bodyPr>
            <a:normAutofit/>
          </a:bodyPr>
          <a:lstStyle/>
          <a:p>
            <a:r>
              <a:rPr lang="en-US" sz="4400" dirty="0"/>
              <a:t>Paul instructed Timothy in 2 Timothy 4:1-4</a:t>
            </a:r>
            <a:endParaRPr lang="en-US" sz="4400" i="1" dirty="0"/>
          </a:p>
          <a:p>
            <a:r>
              <a:rPr lang="en-US" sz="4400" dirty="0"/>
              <a:t>“Preach the Word” - Positive</a:t>
            </a:r>
          </a:p>
          <a:p>
            <a:r>
              <a:rPr lang="en-US" sz="4400" dirty="0"/>
              <a:t>“Convince” - Negative</a:t>
            </a:r>
          </a:p>
          <a:p>
            <a:r>
              <a:rPr lang="en-US" sz="4400" dirty="0"/>
              <a:t>“Rebuke” - Negative</a:t>
            </a:r>
          </a:p>
          <a:p>
            <a:r>
              <a:rPr lang="en-US" sz="4400" dirty="0"/>
              <a:t>“Exhort” - Positive</a:t>
            </a:r>
            <a:endParaRPr lang="en-US" sz="4400" i="1" dirty="0"/>
          </a:p>
        </p:txBody>
      </p:sp>
    </p:spTree>
    <p:extLst>
      <p:ext uri="{BB962C8B-B14F-4D97-AF65-F5344CB8AC3E}">
        <p14:creationId xmlns:p14="http://schemas.microsoft.com/office/powerpoint/2010/main" val="36301915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WHAT KINDS OF PREACHING ARE NEEDED?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4" y="1600200"/>
            <a:ext cx="96012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/>
              <a:t>Applied Preaching – not some vague, glittering generalities</a:t>
            </a:r>
            <a:endParaRPr lang="en-US" sz="4400" i="1" dirty="0"/>
          </a:p>
          <a:p>
            <a:r>
              <a:rPr lang="en-US" sz="4400" dirty="0"/>
              <a:t>Present N.T. principles in such a way to make them applicable to the needs of the audience</a:t>
            </a:r>
          </a:p>
          <a:p>
            <a:r>
              <a:rPr lang="en-US" sz="4400" dirty="0"/>
              <a:t>2 Timothy 2:17,18</a:t>
            </a:r>
          </a:p>
          <a:p>
            <a:r>
              <a:rPr lang="en-US" sz="4400" dirty="0"/>
              <a:t>Paul names and identifies the false teachers</a:t>
            </a:r>
          </a:p>
          <a:p>
            <a:r>
              <a:rPr lang="en-US" sz="4400" i="1" dirty="0"/>
              <a:t>Applied preaching is Gospel Preaching</a:t>
            </a:r>
          </a:p>
        </p:txBody>
      </p:sp>
    </p:spTree>
    <p:extLst>
      <p:ext uri="{BB962C8B-B14F-4D97-AF65-F5344CB8AC3E}">
        <p14:creationId xmlns:p14="http://schemas.microsoft.com/office/powerpoint/2010/main" val="1717063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WHAT KINDS OF PREACHERS ARE NEEDED?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4" y="1600200"/>
            <a:ext cx="96012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sz="4400" dirty="0"/>
              <a:t>Often fail to have right kind of preaching because we don’t have the right kind of preachers!</a:t>
            </a:r>
            <a:endParaRPr lang="en-US" sz="4400" i="1" dirty="0"/>
          </a:p>
          <a:p>
            <a:r>
              <a:rPr lang="en-US" sz="4400" dirty="0"/>
              <a:t>We Need Preachers like David – Psalm 119:97, 104</a:t>
            </a:r>
          </a:p>
          <a:p>
            <a:r>
              <a:rPr lang="en-US" sz="4400" dirty="0"/>
              <a:t>We Need Preachers who Preach The Full Gospel – Romans 15:18,19; Acts 20:20,27</a:t>
            </a:r>
          </a:p>
          <a:p>
            <a:r>
              <a:rPr lang="en-US" sz="4400" dirty="0"/>
              <a:t>A Partial, Watered-Down Gospel is No Gospel at all!</a:t>
            </a:r>
            <a:endParaRPr lang="en-US" sz="4400" i="1" dirty="0"/>
          </a:p>
        </p:txBody>
      </p:sp>
    </p:spTree>
    <p:extLst>
      <p:ext uri="{BB962C8B-B14F-4D97-AF65-F5344CB8AC3E}">
        <p14:creationId xmlns:p14="http://schemas.microsoft.com/office/powerpoint/2010/main" val="163720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WHAT KINDS OF PREACHERS ARE NEEDED?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4" y="1600200"/>
            <a:ext cx="96012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/>
              <a:t>Preachers who Respect the Silence of the Scriptures – 1 Corinthians 4:6</a:t>
            </a:r>
            <a:endParaRPr lang="en-US" sz="4400" i="1" dirty="0"/>
          </a:p>
          <a:p>
            <a:r>
              <a:rPr lang="en-US" sz="4400" dirty="0"/>
              <a:t>Where God has not spoken, there is NO AUTHORITY!</a:t>
            </a:r>
          </a:p>
          <a:p>
            <a:r>
              <a:rPr lang="en-US" sz="4400" dirty="0"/>
              <a:t>Preachers who Preach Like The Apostles – Acts 4:20</a:t>
            </a:r>
          </a:p>
          <a:p>
            <a:r>
              <a:rPr lang="en-US" sz="4400" dirty="0"/>
              <a:t>2 Corinthians 4:13 “I believed and therefore I spoke”</a:t>
            </a:r>
          </a:p>
          <a:p>
            <a:r>
              <a:rPr lang="en-US" sz="4400" dirty="0"/>
              <a:t>This Calls for Men who SPEAK with CONVICTION</a:t>
            </a:r>
          </a:p>
        </p:txBody>
      </p:sp>
    </p:spTree>
    <p:extLst>
      <p:ext uri="{BB962C8B-B14F-4D97-AF65-F5344CB8AC3E}">
        <p14:creationId xmlns:p14="http://schemas.microsoft.com/office/powerpoint/2010/main" val="19885567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THE RESULTS OF GOSPEL PREACHING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4" y="1600200"/>
            <a:ext cx="9601200" cy="4953000"/>
          </a:xfrm>
        </p:spPr>
        <p:txBody>
          <a:bodyPr>
            <a:normAutofit fontScale="92500"/>
          </a:bodyPr>
          <a:lstStyle/>
          <a:p>
            <a:r>
              <a:rPr lang="en-US" sz="4400" dirty="0"/>
              <a:t>Those with GOOD and HONEST hearts will HEAR and OBEY</a:t>
            </a:r>
            <a:endParaRPr lang="en-US" sz="4400" i="1" dirty="0"/>
          </a:p>
          <a:p>
            <a:r>
              <a:rPr lang="en-US" sz="4400" dirty="0"/>
              <a:t>Others will NOT!</a:t>
            </a:r>
          </a:p>
          <a:p>
            <a:r>
              <a:rPr lang="en-US" sz="4400" dirty="0"/>
              <a:t>2 Corinthians 2:16</a:t>
            </a:r>
          </a:p>
          <a:p>
            <a:r>
              <a:rPr lang="en-US" sz="4400" dirty="0"/>
              <a:t>May our God help us NOT to be satisfied with anything more or less than Faithful Preaching of </a:t>
            </a:r>
            <a:r>
              <a:rPr lang="en-US" sz="4400"/>
              <a:t>God Word!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221029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heme/theme1.xml><?xml version="1.0" encoding="utf-8"?>
<a:theme xmlns:a="http://schemas.openxmlformats.org/drawingml/2006/main" name="Woodgrain 16x9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115" id="{6D802E96-7B24-457C-A326-69AF839D4486}" vid="{C3FFE3C6-9A62-4BEA-9FE0-A8BC12B9BCCA}"/>
    </a:ext>
  </a:extLst>
</a:theme>
</file>

<file path=ppt/theme/theme2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1360511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TP102801114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706531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35E791-7449-4708-8DE9-182EC4D8A134}">
  <ds:schemaRefs>
    <ds:schemaRef ds:uri="4873beb7-5857-4685-be1f-d57550cc96cc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EB9514F-6A45-47F4-BC6D-A865E29717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20563B-C646-42AF-9D0D-76DF086793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Woodgrain nature presentation (widescreen)</Template>
  <TotalTime>214</TotalTime>
  <Words>453</Words>
  <Application>Microsoft Office PowerPoint</Application>
  <PresentationFormat>Custom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</vt:lpstr>
      <vt:lpstr>Woodgrain 16x9</vt:lpstr>
      <vt:lpstr>PowerPoint Presentation</vt:lpstr>
      <vt:lpstr>PREACHING GODS WORD TODAY</vt:lpstr>
      <vt:lpstr>SAVE THE LOST</vt:lpstr>
      <vt:lpstr>EDIFYING THE SAVED</vt:lpstr>
      <vt:lpstr>WHAT KINDS OF PREACHING ARE NEEDED?</vt:lpstr>
      <vt:lpstr>WHAT KINDS OF PREACHING ARE NEEDED?</vt:lpstr>
      <vt:lpstr>WHAT KINDS OF PREACHING ARE NEEDED?</vt:lpstr>
      <vt:lpstr>WHAT KINDS OF PREACHING ARE NEEDED?</vt:lpstr>
      <vt:lpstr>WHAT KINDS OF PREACHERS ARE NEEDED?</vt:lpstr>
      <vt:lpstr>WHAT KINDS OF PREACHERS ARE NEEDED?</vt:lpstr>
      <vt:lpstr>THE RESULTS OF GOSPEL PREACHING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11</cp:revision>
  <dcterms:created xsi:type="dcterms:W3CDTF">2022-09-01T20:44:37Z</dcterms:created>
  <dcterms:modified xsi:type="dcterms:W3CDTF">2022-09-02T00:19:33Z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